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98" autoAdjust="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BB4EA-D494-4229-A28B-37072F9C4C3A}" type="datetimeFigureOut">
              <a:rPr lang="pl-PL" smtClean="0"/>
              <a:t>2010-10-23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E0BF0-073D-4346-805D-2A9638F11BC5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B685-C265-4C11-BCF5-6B902D39B4B0}" type="datetime1">
              <a:rPr lang="ro-RO" smtClean="0"/>
              <a:t>10/23/2010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Iancu Adina</a:t>
            </a:r>
            <a:endParaRPr lang="pl-P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432C-ABEC-4B02-B0FC-71AA9C65BF6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AA61-43C3-4E5A-8E59-781B5A2ACEE2}" type="datetime1">
              <a:rPr lang="ro-RO" smtClean="0"/>
              <a:t>10/23/2010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Iancu Adina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432C-ABEC-4B02-B0FC-71AA9C65BF6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492F-92F6-47CF-BA23-9476BF2AFAFE}" type="datetime1">
              <a:rPr lang="ro-RO" smtClean="0"/>
              <a:t>10/23/2010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Iancu Adina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432C-ABEC-4B02-B0FC-71AA9C65BF6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B0AB-A1F9-4DB0-98DC-45B7E70497CD}" type="datetime1">
              <a:rPr lang="ro-RO" smtClean="0"/>
              <a:t>10/23/2010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Iancu Adina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432C-ABEC-4B02-B0FC-71AA9C65BF6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ABF3-5057-4BD0-9849-0E8994EA4BDB}" type="datetime1">
              <a:rPr lang="ro-RO" smtClean="0"/>
              <a:t>10/23/2010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Iancu Adina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432C-ABEC-4B02-B0FC-71AA9C65BF6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1EC9-B898-4956-9EE6-9A8CAFEBDAA1}" type="datetime1">
              <a:rPr lang="ro-RO" smtClean="0"/>
              <a:t>10/23/2010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Iancu Adina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432C-ABEC-4B02-B0FC-71AA9C65BF6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899F-E5B7-433D-A62D-42D686E2AE88}" type="datetime1">
              <a:rPr lang="ro-RO" smtClean="0"/>
              <a:t>10/23/2010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Iancu Adina</a:t>
            </a: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432C-ABEC-4B02-B0FC-71AA9C65BF6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022A-1E85-49DB-A551-45FBBF6C5D15}" type="datetime1">
              <a:rPr lang="ro-RO" smtClean="0"/>
              <a:t>10/23/2010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Iancu Adina</a:t>
            </a: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432C-ABEC-4B02-B0FC-71AA9C65BF6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60BD-FF60-46B8-8929-92B35912C512}" type="datetime1">
              <a:rPr lang="ro-RO" smtClean="0"/>
              <a:t>10/23/2010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Iancu Adina</a:t>
            </a: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432C-ABEC-4B02-B0FC-71AA9C65BF6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65CA-C0B1-43DB-92B2-863C57EC0E4E}" type="datetime1">
              <a:rPr lang="ro-RO" smtClean="0"/>
              <a:t>10/23/2010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Iancu Adina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432C-ABEC-4B02-B0FC-71AA9C65BF6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E8BC-32BF-47FD-B9DD-C982546358C0}" type="datetime1">
              <a:rPr lang="ro-RO" smtClean="0"/>
              <a:t>10/23/2010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Iancu Adina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E99432C-ABEC-4B02-B0FC-71AA9C65BF6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26DA89-8B5D-43E8-BC29-A234F9D608A6}" type="datetime1">
              <a:rPr lang="ro-RO" smtClean="0"/>
              <a:t>10/23/2010</a:t>
            </a:fld>
            <a:endParaRPr lang="pl-P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pl-PL" smtClean="0"/>
              <a:t>Iancu Adina</a:t>
            </a:r>
            <a:endParaRPr 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99432C-ABEC-4B02-B0FC-71AA9C65BF63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advTm="5000">
    <p:dissolv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815290" cy="1470025"/>
          </a:xfrm>
        </p:spPr>
        <p:txBody>
          <a:bodyPr>
            <a:normAutofit/>
          </a:bodyPr>
          <a:lstStyle/>
          <a:p>
            <a:r>
              <a:rPr lang="ro-RO" sz="4800" dirty="0">
                <a:latin typeface="Algerian" pitchFamily="82" charset="0"/>
              </a:rPr>
              <a:t>CRAIOVA DE IERI ŞI DE AZI</a:t>
            </a:r>
            <a:endParaRPr lang="pl-PL" sz="4800" dirty="0">
              <a:latin typeface="Algerian" pitchFamily="8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432C-ABEC-4B02-B0FC-71AA9C65BF63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  <p:transition spd="med" advTm="6000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114300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La ce ne-a folosit aceasta plimbare?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Am aplicat cunostintele, teoriiile din manual.Am pictat planse mult mai frumoase. Am realizat colaje bazandu-ne pe materiale din natura.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8596" y="5786454"/>
            <a:ext cx="8229600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/>
              <a:t>Ne-am consolidat relatiile de prietenie, de colaborare din cadrul 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rupului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scolar.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Compunerile noastre au fost mult mai expresive.</a:t>
            </a:r>
          </a:p>
        </p:txBody>
      </p:sp>
      <p:pic>
        <p:nvPicPr>
          <p:cNvPr id="6" name="Picture 5" descr="P10106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357298"/>
            <a:ext cx="3429024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P10106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3286124"/>
            <a:ext cx="3071834" cy="2303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P10106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540884" y="2388678"/>
            <a:ext cx="3679012" cy="27592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432C-ABEC-4B02-B0FC-71AA9C65BF63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  <p:transition spd="med" advTm="5000">
    <p:wedg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285728"/>
            <a:ext cx="8229600" cy="157163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Va invitam si pe voi in Gradina Botanica daca vreti sa simtiti frumusetea si bogatia unui cadru natural.</a:t>
            </a:r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dirty="0" smtClean="0"/>
              <a:t>   Noi consideram ca este un loc in care poti simti cum creste verdele.</a:t>
            </a:r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dirty="0" smtClean="0"/>
              <a:t>                         </a:t>
            </a:r>
            <a:r>
              <a:rPr lang="en-US" sz="2400" dirty="0" smtClean="0">
                <a:latin typeface="Algerian" pitchFamily="82" charset="0"/>
              </a:rPr>
              <a:t>La revedere!</a:t>
            </a:r>
          </a:p>
        </p:txBody>
      </p:sp>
      <p:pic>
        <p:nvPicPr>
          <p:cNvPr id="4" name="Picture 3" descr="P10106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875200"/>
            <a:ext cx="6072261" cy="45541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432C-ABEC-4B02-B0FC-71AA9C65BF63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  <p:transition spd="med" advTm="5000"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92867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2800" dirty="0" smtClean="0"/>
              <a:t>	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6000" dirty="0" smtClean="0"/>
              <a:t>Am pornit in realizarea materialului nostru de la lectiile din </a:t>
            </a:r>
            <a:r>
              <a:rPr lang="en-US" sz="6000" dirty="0" smtClean="0"/>
              <a:t>manualul de </a:t>
            </a:r>
            <a:r>
              <a:rPr lang="en-US" sz="6000" dirty="0" smtClean="0"/>
              <a:t>Stiinte ale naturii si din cel de Geografie.</a:t>
            </a:r>
          </a:p>
          <a:p>
            <a:pPr>
              <a:buNone/>
            </a:pPr>
            <a:r>
              <a:rPr lang="en-US" sz="2400" dirty="0" smtClean="0"/>
              <a:t>	</a:t>
            </a:r>
            <a:endParaRPr lang="pl-PL" sz="2400" dirty="0"/>
          </a:p>
        </p:txBody>
      </p:sp>
      <p:pic>
        <p:nvPicPr>
          <p:cNvPr id="4" name="Picture 3" descr="P1010768.JPG"/>
          <p:cNvPicPr>
            <a:picLocks noChangeAspect="1"/>
          </p:cNvPicPr>
          <p:nvPr/>
        </p:nvPicPr>
        <p:blipFill>
          <a:blip r:embed="rId3" cstate="print"/>
          <a:srcRect r="16176"/>
          <a:stretch>
            <a:fillRect/>
          </a:stretch>
        </p:blipFill>
        <p:spPr>
          <a:xfrm rot="5400000">
            <a:off x="845943" y="939951"/>
            <a:ext cx="2928959" cy="2620647"/>
          </a:xfrm>
          <a:prstGeom prst="rect">
            <a:avLst/>
          </a:prstGeom>
        </p:spPr>
      </p:pic>
      <p:pic>
        <p:nvPicPr>
          <p:cNvPr id="5" name="Picture 4" descr="P10107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928670"/>
            <a:ext cx="3619526" cy="2714644"/>
          </a:xfrm>
          <a:prstGeom prst="rect">
            <a:avLst/>
          </a:prstGeom>
        </p:spPr>
      </p:pic>
      <p:pic>
        <p:nvPicPr>
          <p:cNvPr id="6" name="Picture 5" descr="P10107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4440" y="3857628"/>
            <a:ext cx="3669559" cy="2752170"/>
          </a:xfrm>
          <a:prstGeom prst="rect">
            <a:avLst/>
          </a:prstGeom>
        </p:spPr>
      </p:pic>
      <p:pic>
        <p:nvPicPr>
          <p:cNvPr id="7" name="Picture 6" descr="P101076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4000504"/>
            <a:ext cx="3645747" cy="273431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432C-ABEC-4B02-B0FC-71AA9C65BF63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  <p:transition spd="med" advTm="5000"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104298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Ne-am hotarat ca cel mai potrivit loc unde putem aplica aceste cunostinte este Gradina Botanica.</a:t>
            </a:r>
            <a:endParaRPr lang="pl-PL" sz="2000" dirty="0"/>
          </a:p>
        </p:txBody>
      </p:sp>
      <p:pic>
        <p:nvPicPr>
          <p:cNvPr id="4" name="Picture 3" descr="P10107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500173"/>
            <a:ext cx="5429288" cy="40719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P10107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3102" y="2428868"/>
            <a:ext cx="2762269" cy="2071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432C-ABEC-4B02-B0FC-71AA9C65BF63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  <p:transition spd="med" advTm="5000"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1440"/>
            <a:ext cx="8229600" cy="1042982"/>
          </a:xfrm>
        </p:spPr>
        <p:txBody>
          <a:bodyPr>
            <a:noAutofit/>
          </a:bodyPr>
          <a:lstStyle/>
          <a:p>
            <a:r>
              <a:rPr lang="en-US" sz="2000" dirty="0" smtClean="0"/>
              <a:t>A fost interesant sa descoperim ca langa noi sunt monumente ale naturii, ca acest</a:t>
            </a:r>
            <a:endParaRPr lang="pl-PL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0034" y="4100530"/>
            <a:ext cx="8229600" cy="757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/>
              <a:t>s</a:t>
            </a:r>
            <a:r>
              <a:rPr lang="en-US" sz="2000" dirty="0" smtClean="0"/>
              <a:t>tejar de 250 de ani. Am adunat frunze si ghinde pentru orele de tehnologie, in ideea ca vom realiza jucarii.</a:t>
            </a: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P1010673.JPG"/>
          <p:cNvPicPr>
            <a:picLocks noChangeAspect="1"/>
          </p:cNvPicPr>
          <p:nvPr/>
        </p:nvPicPr>
        <p:blipFill>
          <a:blip r:embed="rId3" cstate="print"/>
          <a:srcRect l="11719" t="3125" b="17187"/>
          <a:stretch>
            <a:fillRect/>
          </a:stretch>
        </p:blipFill>
        <p:spPr>
          <a:xfrm>
            <a:off x="2143107" y="977033"/>
            <a:ext cx="4357719" cy="29501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 descr="P10107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4929198"/>
            <a:ext cx="2286016" cy="1714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 descr="P10107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4929198"/>
            <a:ext cx="2286016" cy="1714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432C-ABEC-4B02-B0FC-71AA9C65BF63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  <p:transition spd="med" advTm="5000">
    <p:wipe dir="d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78581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Ne-a incantat foarte mult coloritul frunzelor. Am putea spune ca a fost un spectacol al culorilor. Frunzele ne-au soptit  povestea lor.</a:t>
            </a:r>
          </a:p>
        </p:txBody>
      </p:sp>
      <p:pic>
        <p:nvPicPr>
          <p:cNvPr id="5" name="Picture 4" descr="P10106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142984"/>
            <a:ext cx="5072066" cy="38040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P10106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429000"/>
            <a:ext cx="4357717" cy="3268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432C-ABEC-4B02-B0FC-71AA9C65BF63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  <p:transition spd="med" advTm="5000">
    <p:pull dir="d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42862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Copacii batrani ne-au spus povestea lor.</a:t>
            </a:r>
            <a:endParaRPr lang="pl-PL" sz="2000" dirty="0" smtClean="0"/>
          </a:p>
        </p:txBody>
      </p:sp>
      <p:pic>
        <p:nvPicPr>
          <p:cNvPr id="4" name="Picture 3" descr="P10106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53928" y="1854069"/>
            <a:ext cx="5208361" cy="39290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P1010681.JPG"/>
          <p:cNvPicPr>
            <a:picLocks noChangeAspect="1"/>
          </p:cNvPicPr>
          <p:nvPr/>
        </p:nvPicPr>
        <p:blipFill>
          <a:blip r:embed="rId4" cstate="print"/>
          <a:srcRect l="21882" r="20510"/>
          <a:stretch>
            <a:fillRect/>
          </a:stretch>
        </p:blipFill>
        <p:spPr>
          <a:xfrm>
            <a:off x="4572000" y="1176648"/>
            <a:ext cx="4071966" cy="53013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432C-ABEC-4B02-B0FC-71AA9C65BF63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  <p:transition spd="med" advTm="5000">
    <p:newsflash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57167"/>
            <a:ext cx="8229600" cy="185738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Unii dintre noi au avut ocazia sa vada pentru prima data plantele de balta:</a:t>
            </a:r>
          </a:p>
          <a:p>
            <a:pPr>
              <a:buNone/>
            </a:pPr>
            <a:r>
              <a:rPr lang="en-US" sz="2000" dirty="0" smtClean="0"/>
              <a:t>    -trestia;</a:t>
            </a:r>
          </a:p>
          <a:p>
            <a:pPr>
              <a:buNone/>
            </a:pPr>
            <a:r>
              <a:rPr lang="en-US" sz="2000" dirty="0"/>
              <a:t> </a:t>
            </a:r>
            <a:r>
              <a:rPr lang="en-US" sz="2000" dirty="0" smtClean="0"/>
              <a:t>   -papura;</a:t>
            </a:r>
          </a:p>
          <a:p>
            <a:pPr>
              <a:buNone/>
            </a:pPr>
            <a:r>
              <a:rPr lang="en-US" sz="2000" dirty="0"/>
              <a:t> </a:t>
            </a:r>
            <a:r>
              <a:rPr lang="en-US" sz="2000" dirty="0" smtClean="0"/>
              <a:t>   -salcia.</a:t>
            </a:r>
            <a:endParaRPr lang="pl-PL" sz="2000" dirty="0"/>
          </a:p>
        </p:txBody>
      </p:sp>
      <p:pic>
        <p:nvPicPr>
          <p:cNvPr id="5" name="Picture 4" descr="P10106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643050"/>
            <a:ext cx="6643702" cy="49827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432C-ABEC-4B02-B0FC-71AA9C65BF63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  <p:transition spd="med" advTm="5000">
    <p:circl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78581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Ca sa nu ne ratacim, am verificat incotro e nordul. Am avut la noi busole, dar si muschiul copacilor ne-a ajutat mult.</a:t>
            </a:r>
            <a:endParaRPr lang="pl-PL" sz="2000" dirty="0"/>
          </a:p>
        </p:txBody>
      </p:sp>
      <p:pic>
        <p:nvPicPr>
          <p:cNvPr id="4" name="Picture 3" descr="P10106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6" y="1285860"/>
            <a:ext cx="5143504" cy="38576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P10106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3071810"/>
            <a:ext cx="4857784" cy="3643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432C-ABEC-4B02-B0FC-71AA9C65BF63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  <p:transition spd="med" advTm="5000">
    <p:checker dir="vert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78581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Ne-am exersat chiar si miscarile de educatie fizica. </a:t>
            </a:r>
            <a:r>
              <a:rPr lang="en-US" sz="2000" dirty="0" smtClean="0"/>
              <a:t>Poienita </a:t>
            </a:r>
            <a:r>
              <a:rPr lang="en-US" sz="2000" dirty="0" smtClean="0"/>
              <a:t>ne-a primit cu drag.</a:t>
            </a:r>
            <a:endParaRPr lang="pl-PL" sz="2000" dirty="0"/>
          </a:p>
        </p:txBody>
      </p:sp>
      <p:pic>
        <p:nvPicPr>
          <p:cNvPr id="4" name="Picture 3" descr="P1010710.JPG"/>
          <p:cNvPicPr>
            <a:picLocks noChangeAspect="1"/>
          </p:cNvPicPr>
          <p:nvPr/>
        </p:nvPicPr>
        <p:blipFill>
          <a:blip r:embed="rId3" cstate="print"/>
          <a:srcRect t="19497" r="20754"/>
          <a:stretch>
            <a:fillRect/>
          </a:stretch>
        </p:blipFill>
        <p:spPr>
          <a:xfrm>
            <a:off x="1214414" y="1571612"/>
            <a:ext cx="6657130" cy="50720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432C-ABEC-4B02-B0FC-71AA9C65BF63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  <p:transition spd="med" advTm="5000">
    <p:fad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260</TotalTime>
  <Words>259</Words>
  <Application>Microsoft Office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CRAIOVA DE IERI ŞI DE AZI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CRAIOVA DE IERI ŞI DE AZI</dc:title>
  <dc:creator>adina iancu</dc:creator>
  <cp:lastModifiedBy>cristi</cp:lastModifiedBy>
  <cp:revision>56</cp:revision>
  <dcterms:created xsi:type="dcterms:W3CDTF">2010-10-22T17:31:48Z</dcterms:created>
  <dcterms:modified xsi:type="dcterms:W3CDTF">2010-10-23T18:32:43Z</dcterms:modified>
</cp:coreProperties>
</file>