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99B1D-AFB7-47CA-8E94-5DB3A3844BD1}" type="datetimeFigureOut">
              <a:rPr lang="pl-PL" smtClean="0"/>
              <a:pPr/>
              <a:t>2011-01-11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72DB1-D231-410B-9EE3-90C6BC51BD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79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Activitate pregătită de elevii clasei a IV/a C, în parteneriat cu biblioteca școlii și cu LPS P. Trișcu</a:t>
            </a:r>
          </a:p>
          <a:p>
            <a:r>
              <a:rPr lang="ro-RO" dirty="0" smtClean="0"/>
              <a:t>Prof. Narcisa Duță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2DB1-D231-410B-9EE3-90C6BC51BD4C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Țigăncușa e dispusă să vă citească</a:t>
            </a:r>
            <a:r>
              <a:rPr lang="ro-RO" baseline="0" dirty="0" smtClean="0"/>
              <a:t> norocul, iar vrăjitoarea cea bună vrea să vă împlinească dorințele ascunse.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2DB1-D231-410B-9EE3-90C6BC51BD4C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Una bună, alta vrea să ne facă să credem inversul...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2DB1-D231-410B-9EE3-90C6BC51BD4C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Fantoma a venit cu felinarul</a:t>
            </a:r>
            <a:r>
              <a:rPr lang="ro-RO" baseline="0" dirty="0" smtClean="0"/>
              <a:t> din dovleac, iar monstrul îi sperie pe fricoși.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2DB1-D231-410B-9EE3-90C6BC51BD4C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2DB1-D231-410B-9EE3-90C6BC51BD4C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Ne-am pregătit fiecare cu ce a considerat mai potrivit cu tema activității.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2DB1-D231-410B-9EE3-90C6BC51BD4C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Machiajul</a:t>
            </a:r>
            <a:r>
              <a:rPr lang="ro-RO" baseline="0" dirty="0" smtClean="0"/>
              <a:t> face parte din pregătirile pentru paradă.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2DB1-D231-410B-9EE3-90C6BC51BD4C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Aici</a:t>
            </a:r>
            <a:r>
              <a:rPr lang="ro-RO" baseline="0" dirty="0" smtClean="0"/>
              <a:t> este reuniunea vrăjitoarelor.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2DB1-D231-410B-9EE3-90C6BC51BD4C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Suntem</a:t>
            </a:r>
            <a:r>
              <a:rPr lang="ro-RO" baseline="0" dirty="0" smtClean="0"/>
              <a:t> pregătiți să-i speriem pe toți care au gânduri rele...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2DB1-D231-410B-9EE3-90C6BC51BD4C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Costumele ne ajută să intrăm în pielea unor personaje vestite.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2DB1-D231-410B-9EE3-90C6BC51BD4C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Vrăjitoarele bune pun la cale ceva hazliu.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2DB1-D231-410B-9EE3-90C6BC51BD4C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Iată-le defilând cu grație și pline de umor.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2DB1-D231-410B-9EE3-90C6BC51BD4C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Piratul vrea să ducă pe cineva pe corabia viselor împlinite.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2DB1-D231-410B-9EE3-90C6BC51BD4C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1AC6-3D5A-4309-80C0-4CF9BE6B0F1B}" type="datetime1">
              <a:rPr lang="pl-PL" smtClean="0"/>
              <a:pPr/>
              <a:t>2011-01-11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B85C-DC4C-40EA-8CAE-2F9544AEE4EE}" type="datetime1">
              <a:rPr lang="pl-PL" smtClean="0"/>
              <a:pPr/>
              <a:t>2011-01-11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8BCD-4B29-4DB6-8E69-D121CB55EAEB}" type="datetime1">
              <a:rPr lang="pl-PL" smtClean="0"/>
              <a:pPr/>
              <a:t>2011-01-11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791E87-5356-4E19-A896-F432F5D2874F}" type="datetime1">
              <a:rPr lang="pl-PL" smtClean="0"/>
              <a:pPr/>
              <a:t>2011-01-11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4C78D5E-A888-4409-B589-CCFCF9D13F0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3ABA-A2EC-44C1-8A20-B420890EF858}" type="datetime1">
              <a:rPr lang="pl-PL" smtClean="0"/>
              <a:pPr/>
              <a:t>2011-01-11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02A4-53F1-4F7E-8A65-E6A57F558F35}" type="datetime1">
              <a:rPr lang="pl-PL" smtClean="0"/>
              <a:pPr/>
              <a:t>2011-01-11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A05E-4ADE-4CEA-A648-BE64AC858842}" type="datetime1">
              <a:rPr lang="pl-PL" smtClean="0"/>
              <a:pPr/>
              <a:t>2011-01-11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C794-0327-4B72-9235-4C82F714B401}" type="datetime1">
              <a:rPr lang="pl-PL" smtClean="0"/>
              <a:pPr/>
              <a:t>2011-01-11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D711-4D3D-46BA-91F2-FC685F807231}" type="datetime1">
              <a:rPr lang="pl-PL" smtClean="0"/>
              <a:pPr/>
              <a:t>2011-01-11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DEC2EB-2ABC-44E8-BB82-D07588E4FB66}" type="datetime1">
              <a:rPr lang="pl-PL" smtClean="0"/>
              <a:pPr/>
              <a:t>2011-01-11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40A8-1AAA-406D-8017-7B0B432D2A1A}" type="datetime1">
              <a:rPr lang="pl-PL" smtClean="0"/>
              <a:pPr/>
              <a:t>2011-01-11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82C7D2-D32A-43D2-88B9-D6AD218AD6BF}" type="datetime1">
              <a:rPr lang="pl-PL" smtClean="0"/>
              <a:pPr/>
              <a:t>2011-01-11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C78D5E-A888-4409-B589-CCFCF9D13F0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Halloween 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28572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</a:t>
            </a:r>
            <a:endParaRPr lang="pl-PL" dirty="0"/>
          </a:p>
        </p:txBody>
      </p:sp>
      <p:pic>
        <p:nvPicPr>
          <p:cNvPr id="3" name="Picture 2" descr="P1010832.JPG"/>
          <p:cNvPicPr>
            <a:picLocks noChangeAspect="1"/>
          </p:cNvPicPr>
          <p:nvPr/>
        </p:nvPicPr>
        <p:blipFill>
          <a:blip r:embed="rId3" cstate="print"/>
          <a:srcRect l="4908"/>
          <a:stretch>
            <a:fillRect/>
          </a:stretch>
        </p:blipFill>
        <p:spPr>
          <a:xfrm rot="5400000">
            <a:off x="-299174" y="1442125"/>
            <a:ext cx="5536407" cy="4366620"/>
          </a:xfrm>
          <a:prstGeom prst="rect">
            <a:avLst/>
          </a:prstGeom>
        </p:spPr>
      </p:pic>
      <p:pic>
        <p:nvPicPr>
          <p:cNvPr id="4" name="Picture 3" descr="P10108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095747" y="1547799"/>
            <a:ext cx="5524538" cy="41434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28572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</a:t>
            </a:r>
            <a:endParaRPr lang="pl-PL" dirty="0"/>
          </a:p>
        </p:txBody>
      </p:sp>
      <p:pic>
        <p:nvPicPr>
          <p:cNvPr id="7" name="Picture 6" descr="P1010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928670"/>
            <a:ext cx="7572396" cy="567929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28572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</a:t>
            </a:r>
            <a:endParaRPr lang="pl-PL" dirty="0"/>
          </a:p>
        </p:txBody>
      </p:sp>
      <p:pic>
        <p:nvPicPr>
          <p:cNvPr id="6" name="Picture 5" descr="P1010831.JPG"/>
          <p:cNvPicPr>
            <a:picLocks noChangeAspect="1"/>
          </p:cNvPicPr>
          <p:nvPr/>
        </p:nvPicPr>
        <p:blipFill>
          <a:blip r:embed="rId3" cstate="print"/>
          <a:srcRect l="711" r="3677"/>
          <a:stretch>
            <a:fillRect/>
          </a:stretch>
        </p:blipFill>
        <p:spPr>
          <a:xfrm rot="5400000">
            <a:off x="-243465" y="1386415"/>
            <a:ext cx="5572166" cy="4370924"/>
          </a:xfrm>
          <a:prstGeom prst="rect">
            <a:avLst/>
          </a:prstGeom>
        </p:spPr>
      </p:pic>
      <p:pic>
        <p:nvPicPr>
          <p:cNvPr id="7" name="Picture 6" descr="P10108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089797" y="1482311"/>
            <a:ext cx="5572132" cy="417909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Clasa a IV-a C</a:t>
            </a:r>
          </a:p>
          <a:p>
            <a:endParaRPr lang="ro-RO" dirty="0"/>
          </a:p>
          <a:p>
            <a:r>
              <a:rPr lang="ro-RO" dirty="0" smtClean="0"/>
              <a:t>Prof. Inv. Primar Narcisa Duță</a:t>
            </a:r>
          </a:p>
          <a:p>
            <a:endParaRPr lang="ro-RO" dirty="0"/>
          </a:p>
          <a:p>
            <a:r>
              <a:rPr lang="en-US" dirty="0" err="1" smtClean="0"/>
              <a:t>Ini</a:t>
            </a:r>
            <a:r>
              <a:rPr lang="ro-RO" dirty="0" smtClean="0"/>
              <a:t>țiator – bibl. Mariana Stoika</a:t>
            </a:r>
            <a:endParaRPr lang="ro-R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107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857232"/>
            <a:ext cx="7643866" cy="573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85786" y="28572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28572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</a:t>
            </a:r>
            <a:endParaRPr lang="pl-PL" dirty="0"/>
          </a:p>
        </p:txBody>
      </p:sp>
      <p:pic>
        <p:nvPicPr>
          <p:cNvPr id="8" name="Picture 7" descr="P10107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714332"/>
            <a:ext cx="7715304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28572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</a:t>
            </a:r>
            <a:endParaRPr lang="pl-PL" dirty="0"/>
          </a:p>
        </p:txBody>
      </p:sp>
      <p:pic>
        <p:nvPicPr>
          <p:cNvPr id="3" name="Picture 2" descr="P1010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750074"/>
            <a:ext cx="7786742" cy="584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28572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</a:t>
            </a:r>
            <a:endParaRPr lang="pl-PL" dirty="0"/>
          </a:p>
        </p:txBody>
      </p:sp>
      <p:pic>
        <p:nvPicPr>
          <p:cNvPr id="3" name="Picture 2" descr="P1010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785770"/>
            <a:ext cx="7858180" cy="58936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28572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</a:t>
            </a:r>
            <a:endParaRPr lang="pl-PL" dirty="0"/>
          </a:p>
        </p:txBody>
      </p:sp>
      <p:pic>
        <p:nvPicPr>
          <p:cNvPr id="7" name="Picture 6" descr="P10108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785794"/>
            <a:ext cx="7358114" cy="551858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28572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</a:t>
            </a:r>
            <a:endParaRPr lang="pl-PL" dirty="0"/>
          </a:p>
        </p:txBody>
      </p:sp>
      <p:pic>
        <p:nvPicPr>
          <p:cNvPr id="4" name="Picture 3" descr="P10108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857232"/>
            <a:ext cx="7715272" cy="578645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28572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</a:t>
            </a:r>
            <a:endParaRPr lang="pl-PL" dirty="0"/>
          </a:p>
        </p:txBody>
      </p:sp>
      <p:pic>
        <p:nvPicPr>
          <p:cNvPr id="9" name="Picture 8" descr="P1010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714356"/>
            <a:ext cx="7786710" cy="5840033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28572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</a:t>
            </a:r>
            <a:endParaRPr lang="pl-PL" dirty="0"/>
          </a:p>
        </p:txBody>
      </p:sp>
      <p:pic>
        <p:nvPicPr>
          <p:cNvPr id="3" name="Picture 2" descr="P1010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642918"/>
            <a:ext cx="7905773" cy="59293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C78D5E-A888-4409-B589-CCFCF9D13F00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</TotalTime>
  <Words>202</Words>
  <Application>Microsoft Office PowerPoint</Application>
  <PresentationFormat>On-screen Show (4:3)</PresentationFormat>
  <Paragraphs>56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Halloween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</dc:title>
  <dc:creator>cristi</dc:creator>
  <cp:lastModifiedBy>Andrei</cp:lastModifiedBy>
  <cp:revision>22</cp:revision>
  <dcterms:created xsi:type="dcterms:W3CDTF">2010-11-13T16:30:21Z</dcterms:created>
  <dcterms:modified xsi:type="dcterms:W3CDTF">2011-01-10T22:08:25Z</dcterms:modified>
</cp:coreProperties>
</file>